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Emma </a:t>
            </a:r>
            <a:r>
              <a:rPr lang="en-US" dirty="0" err="1" smtClean="0"/>
              <a:t>Zalevskaja</a:t>
            </a:r>
            <a:endParaRPr lang="en-US" dirty="0" smtClean="0"/>
          </a:p>
          <a:p>
            <a:r>
              <a:rPr lang="en-US" dirty="0" smtClean="0"/>
              <a:t>Kristina Kull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Tsunami </a:t>
            </a:r>
            <a:r>
              <a:rPr lang="en-US" dirty="0" err="1" smtClean="0"/>
              <a:t>ohvrite</a:t>
            </a:r>
            <a:r>
              <a:rPr lang="en-US" dirty="0" smtClean="0"/>
              <a:t> </a:t>
            </a:r>
            <a:r>
              <a:rPr lang="en-US" dirty="0" err="1" smtClean="0"/>
              <a:t>tuvastamineTais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3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Kõige</a:t>
            </a:r>
            <a:r>
              <a:rPr lang="en-US" dirty="0" smtClean="0"/>
              <a:t> </a:t>
            </a:r>
            <a:r>
              <a:rPr lang="en-US" dirty="0" err="1" smtClean="0"/>
              <a:t>suuremat</a:t>
            </a:r>
            <a:r>
              <a:rPr lang="en-US" dirty="0" smtClean="0"/>
              <a:t> </a:t>
            </a:r>
            <a:r>
              <a:rPr lang="en-US" dirty="0" err="1" smtClean="0"/>
              <a:t>rahvusvahelist</a:t>
            </a:r>
            <a:r>
              <a:rPr lang="en-US" dirty="0" smtClean="0"/>
              <a:t> </a:t>
            </a:r>
            <a:r>
              <a:rPr lang="en-US" dirty="0" err="1" smtClean="0"/>
              <a:t>pingutust</a:t>
            </a:r>
            <a:r>
              <a:rPr lang="en-US" dirty="0" smtClean="0"/>
              <a:t> </a:t>
            </a:r>
            <a:r>
              <a:rPr lang="en-US" dirty="0" err="1" smtClean="0"/>
              <a:t>nõudnud</a:t>
            </a:r>
            <a:r>
              <a:rPr lang="en-US" dirty="0" smtClean="0"/>
              <a:t> </a:t>
            </a:r>
            <a:r>
              <a:rPr lang="en-US" dirty="0" err="1" smtClean="0"/>
              <a:t>looduskatastroofi</a:t>
            </a:r>
            <a:r>
              <a:rPr lang="en-US" dirty="0" smtClean="0"/>
              <a:t> </a:t>
            </a:r>
            <a:r>
              <a:rPr lang="en-US" dirty="0" err="1" smtClean="0"/>
              <a:t>tagajärjel</a:t>
            </a:r>
            <a:r>
              <a:rPr lang="en-US" dirty="0" smtClean="0"/>
              <a:t> </a:t>
            </a:r>
            <a:r>
              <a:rPr lang="en-US" dirty="0" err="1" smtClean="0"/>
              <a:t>surnud</a:t>
            </a:r>
            <a:r>
              <a:rPr lang="en-US" dirty="0" smtClean="0"/>
              <a:t> </a:t>
            </a:r>
            <a:r>
              <a:rPr lang="en-US" dirty="0" err="1" smtClean="0"/>
              <a:t>inimeste</a:t>
            </a:r>
            <a:r>
              <a:rPr lang="en-US" dirty="0" smtClean="0"/>
              <a:t> </a:t>
            </a:r>
            <a:r>
              <a:rPr lang="en-US" dirty="0" err="1" smtClean="0"/>
              <a:t>tuvastamine</a:t>
            </a:r>
            <a:r>
              <a:rPr lang="en-US" dirty="0" smtClean="0"/>
              <a:t> </a:t>
            </a:r>
            <a:r>
              <a:rPr lang="en-US" dirty="0" err="1" smtClean="0"/>
              <a:t>ajaloos</a:t>
            </a:r>
            <a:endParaRPr lang="en-US" dirty="0" smtClean="0"/>
          </a:p>
          <a:p>
            <a:r>
              <a:rPr lang="en-US" dirty="0" err="1" smtClean="0"/>
              <a:t>Tiimi</a:t>
            </a:r>
            <a:r>
              <a:rPr lang="en-US" dirty="0" smtClean="0"/>
              <a:t> </a:t>
            </a:r>
            <a:r>
              <a:rPr lang="en-US" dirty="0" err="1" smtClean="0"/>
              <a:t>kuulusid</a:t>
            </a:r>
            <a:r>
              <a:rPr lang="en-US" dirty="0" smtClean="0"/>
              <a:t> </a:t>
            </a:r>
            <a:r>
              <a:rPr lang="en-US" dirty="0" err="1" smtClean="0"/>
              <a:t>meedikud</a:t>
            </a:r>
            <a:r>
              <a:rPr lang="en-US" dirty="0" smtClean="0"/>
              <a:t>, </a:t>
            </a:r>
            <a:r>
              <a:rPr lang="en-US" dirty="0" err="1" smtClean="0"/>
              <a:t>politsei</a:t>
            </a:r>
            <a:r>
              <a:rPr lang="en-US" dirty="0" smtClean="0"/>
              <a:t>, </a:t>
            </a:r>
            <a:r>
              <a:rPr lang="en-US" dirty="0" err="1" smtClean="0"/>
              <a:t>kohtuhambaarstid</a:t>
            </a:r>
            <a:endParaRPr lang="en-US" dirty="0" smtClean="0"/>
          </a:p>
          <a:p>
            <a:r>
              <a:rPr lang="en-US" dirty="0" smtClean="0"/>
              <a:t>100% </a:t>
            </a:r>
            <a:r>
              <a:rPr lang="en-US" dirty="0" err="1" smtClean="0"/>
              <a:t>kindlalt</a:t>
            </a:r>
            <a:r>
              <a:rPr lang="en-US" dirty="0" smtClean="0"/>
              <a:t> on </a:t>
            </a:r>
            <a:r>
              <a:rPr lang="en-US" dirty="0" err="1" smtClean="0"/>
              <a:t>isikut</a:t>
            </a:r>
            <a:r>
              <a:rPr lang="en-US" dirty="0" smtClean="0"/>
              <a:t> </a:t>
            </a:r>
            <a:r>
              <a:rPr lang="en-US" dirty="0" err="1" smtClean="0"/>
              <a:t>võimalik</a:t>
            </a:r>
            <a:r>
              <a:rPr lang="en-US" dirty="0" smtClean="0"/>
              <a:t> </a:t>
            </a:r>
            <a:r>
              <a:rPr lang="en-US" dirty="0" err="1" smtClean="0"/>
              <a:t>identifitseerida</a:t>
            </a:r>
            <a:r>
              <a:rPr lang="en-US" dirty="0" smtClean="0"/>
              <a:t> </a:t>
            </a:r>
            <a:r>
              <a:rPr lang="en-US" dirty="0" err="1" smtClean="0"/>
              <a:t>vaid</a:t>
            </a:r>
            <a:r>
              <a:rPr lang="en-US" dirty="0" smtClean="0"/>
              <a:t> </a:t>
            </a:r>
            <a:r>
              <a:rPr lang="en-US" dirty="0" err="1" smtClean="0"/>
              <a:t>sõrmejälgede</a:t>
            </a:r>
            <a:r>
              <a:rPr lang="en-US" dirty="0" smtClean="0"/>
              <a:t>, DNA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dentaalse</a:t>
            </a:r>
            <a:r>
              <a:rPr lang="en-US" dirty="0" smtClean="0"/>
              <a:t> </a:t>
            </a:r>
            <a:r>
              <a:rPr lang="en-US" dirty="0" err="1" smtClean="0"/>
              <a:t>staatuse</a:t>
            </a:r>
            <a:r>
              <a:rPr lang="en-US" dirty="0" smtClean="0"/>
              <a:t> </a:t>
            </a:r>
            <a:r>
              <a:rPr lang="en-US" dirty="0" err="1" smtClean="0"/>
              <a:t>abil</a:t>
            </a:r>
            <a:endParaRPr lang="en-US" dirty="0" smtClean="0"/>
          </a:p>
          <a:p>
            <a:r>
              <a:rPr lang="en-US" dirty="0" smtClean="0"/>
              <a:t>2006. </a:t>
            </a:r>
            <a:r>
              <a:rPr lang="en-US" dirty="0" err="1" smtClean="0"/>
              <a:t>aasta</a:t>
            </a:r>
            <a:r>
              <a:rPr lang="en-US" dirty="0" smtClean="0"/>
              <a:t> </a:t>
            </a:r>
            <a:r>
              <a:rPr lang="en-US" dirty="0" err="1" smtClean="0"/>
              <a:t>märtsiks</a:t>
            </a:r>
            <a:r>
              <a:rPr lang="en-US" dirty="0" smtClean="0"/>
              <a:t> </a:t>
            </a:r>
            <a:r>
              <a:rPr lang="en-US" dirty="0" err="1" smtClean="0"/>
              <a:t>oli</a:t>
            </a:r>
            <a:r>
              <a:rPr lang="en-US" dirty="0" smtClean="0"/>
              <a:t> </a:t>
            </a:r>
            <a:r>
              <a:rPr lang="en-US" dirty="0" err="1" smtClean="0"/>
              <a:t>tuvastatud</a:t>
            </a:r>
            <a:r>
              <a:rPr lang="en-US" dirty="0" smtClean="0"/>
              <a:t> 90% </a:t>
            </a:r>
            <a:r>
              <a:rPr lang="en-US" dirty="0" err="1" smtClean="0"/>
              <a:t>välismaalastest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74% </a:t>
            </a:r>
            <a:r>
              <a:rPr lang="en-US" dirty="0" err="1" smtClean="0"/>
              <a:t>taimaalastest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4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19"/>
            <a:ext cx="6400800" cy="550558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Omavahel</a:t>
            </a:r>
            <a:r>
              <a:rPr lang="en-US" dirty="0" smtClean="0"/>
              <a:t> </a:t>
            </a:r>
            <a:r>
              <a:rPr lang="en-US" dirty="0" err="1" smtClean="0"/>
              <a:t>võrreldi</a:t>
            </a:r>
            <a:r>
              <a:rPr lang="en-US" dirty="0" smtClean="0"/>
              <a:t> </a:t>
            </a:r>
            <a:r>
              <a:rPr lang="en-US" dirty="0" err="1" smtClean="0"/>
              <a:t>surnutelt</a:t>
            </a:r>
            <a:r>
              <a:rPr lang="en-US" dirty="0" smtClean="0"/>
              <a:t> </a:t>
            </a:r>
            <a:r>
              <a:rPr lang="en-US" dirty="0" err="1" smtClean="0"/>
              <a:t>saadud</a:t>
            </a:r>
            <a:r>
              <a:rPr lang="en-US" dirty="0" smtClean="0"/>
              <a:t> </a:t>
            </a:r>
            <a:r>
              <a:rPr lang="en-US" dirty="0" err="1" smtClean="0"/>
              <a:t>andmeid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kadunuks</a:t>
            </a:r>
            <a:r>
              <a:rPr lang="en-US" dirty="0" smtClean="0"/>
              <a:t> </a:t>
            </a:r>
            <a:r>
              <a:rPr lang="en-US" dirty="0" err="1" smtClean="0"/>
              <a:t>tunnistatud</a:t>
            </a:r>
            <a:r>
              <a:rPr lang="en-US" dirty="0" smtClean="0"/>
              <a:t> </a:t>
            </a:r>
            <a:r>
              <a:rPr lang="en-US" dirty="0" err="1" smtClean="0"/>
              <a:t>isikute</a:t>
            </a:r>
            <a:r>
              <a:rPr lang="en-US" dirty="0" smtClean="0"/>
              <a:t> </a:t>
            </a:r>
            <a:r>
              <a:rPr lang="en-US" dirty="0" err="1" smtClean="0"/>
              <a:t>staatuskaarte</a:t>
            </a:r>
            <a:endParaRPr lang="en-US" dirty="0" smtClean="0"/>
          </a:p>
          <a:p>
            <a:r>
              <a:rPr lang="en-US" dirty="0" err="1" smtClean="0"/>
              <a:t>Nende</a:t>
            </a:r>
            <a:r>
              <a:rPr lang="en-US" dirty="0" smtClean="0"/>
              <a:t> </a:t>
            </a:r>
            <a:r>
              <a:rPr lang="en-US" dirty="0" err="1" smtClean="0"/>
              <a:t>omavaheliseks</a:t>
            </a:r>
            <a:r>
              <a:rPr lang="en-US" dirty="0" smtClean="0"/>
              <a:t> </a:t>
            </a:r>
            <a:r>
              <a:rPr lang="en-US" dirty="0" err="1" smtClean="0"/>
              <a:t>võrdlemiseks</a:t>
            </a:r>
            <a:r>
              <a:rPr lang="en-US" dirty="0" smtClean="0"/>
              <a:t> </a:t>
            </a:r>
            <a:r>
              <a:rPr lang="en-US" dirty="0" err="1" smtClean="0"/>
              <a:t>kasutati</a:t>
            </a:r>
            <a:r>
              <a:rPr lang="en-US" dirty="0" smtClean="0"/>
              <a:t> </a:t>
            </a:r>
            <a:r>
              <a:rPr lang="en-US" dirty="0" err="1" smtClean="0"/>
              <a:t>arvutisüsteemi</a:t>
            </a:r>
            <a:endParaRPr lang="en-US" dirty="0" smtClean="0"/>
          </a:p>
          <a:p>
            <a:r>
              <a:rPr lang="en-US" dirty="0" err="1" smtClean="0"/>
              <a:t>Kadunud</a:t>
            </a:r>
            <a:r>
              <a:rPr lang="en-US" dirty="0" smtClean="0"/>
              <a:t> </a:t>
            </a:r>
            <a:r>
              <a:rPr lang="en-US" dirty="0" err="1" smtClean="0"/>
              <a:t>isikute</a:t>
            </a:r>
            <a:r>
              <a:rPr lang="en-US" dirty="0" smtClean="0"/>
              <a:t> </a:t>
            </a:r>
            <a:r>
              <a:rPr lang="en-US" dirty="0" err="1" smtClean="0"/>
              <a:t>andmed</a:t>
            </a:r>
            <a:r>
              <a:rPr lang="en-US" dirty="0" smtClean="0"/>
              <a:t> (</a:t>
            </a:r>
            <a:r>
              <a:rPr lang="en-US" dirty="0" err="1" smtClean="0"/>
              <a:t>Rö</a:t>
            </a:r>
            <a:r>
              <a:rPr lang="en-US" dirty="0" smtClean="0"/>
              <a:t>, </a:t>
            </a:r>
            <a:r>
              <a:rPr lang="en-US" dirty="0" err="1" smtClean="0"/>
              <a:t>raviajalugu</a:t>
            </a:r>
            <a:r>
              <a:rPr lang="en-US" dirty="0" smtClean="0"/>
              <a:t>, </a:t>
            </a:r>
            <a:r>
              <a:rPr lang="en-US" dirty="0" err="1" smtClean="0"/>
              <a:t>staatuskaardid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saadi</a:t>
            </a:r>
            <a:r>
              <a:rPr lang="en-US" dirty="0" smtClean="0"/>
              <a:t> </a:t>
            </a:r>
            <a:r>
              <a:rPr lang="en-US" dirty="0" err="1" smtClean="0"/>
              <a:t>nende</a:t>
            </a:r>
            <a:r>
              <a:rPr lang="en-US" dirty="0" smtClean="0"/>
              <a:t> </a:t>
            </a:r>
            <a:r>
              <a:rPr lang="en-US" dirty="0" err="1" smtClean="0"/>
              <a:t>hambaarstide</a:t>
            </a:r>
            <a:r>
              <a:rPr lang="en-US" dirty="0" smtClean="0"/>
              <a:t> </a:t>
            </a:r>
            <a:r>
              <a:rPr lang="en-US" dirty="0" err="1" smtClean="0"/>
              <a:t>käest</a:t>
            </a:r>
            <a:r>
              <a:rPr lang="en-US" dirty="0" smtClean="0"/>
              <a:t>, </a:t>
            </a:r>
            <a:r>
              <a:rPr lang="en-US" dirty="0" err="1" smtClean="0"/>
              <a:t>kontrolliti</a:t>
            </a:r>
            <a:r>
              <a:rPr lang="en-US" dirty="0" smtClean="0"/>
              <a:t> </a:t>
            </a:r>
            <a:r>
              <a:rPr lang="en-US" dirty="0" err="1" smtClean="0"/>
              <a:t>kohtuhambaarstide</a:t>
            </a:r>
            <a:r>
              <a:rPr lang="en-US" dirty="0" smtClean="0"/>
              <a:t> </a:t>
            </a:r>
            <a:r>
              <a:rPr lang="en-US" dirty="0" err="1" smtClean="0"/>
              <a:t>poolt</a:t>
            </a:r>
            <a:r>
              <a:rPr lang="en-US" dirty="0" smtClean="0"/>
              <a:t>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sisestati</a:t>
            </a:r>
            <a:r>
              <a:rPr lang="en-US" dirty="0" smtClean="0"/>
              <a:t> </a:t>
            </a:r>
            <a:r>
              <a:rPr lang="en-US" dirty="0" err="1" smtClean="0"/>
              <a:t>süsteemi</a:t>
            </a:r>
            <a:endParaRPr lang="en-US" dirty="0" smtClean="0"/>
          </a:p>
          <a:p>
            <a:r>
              <a:rPr lang="en-US" dirty="0" err="1" smtClean="0"/>
              <a:t>Lahangul</a:t>
            </a:r>
            <a:r>
              <a:rPr lang="en-US" dirty="0" smtClean="0"/>
              <a:t> on </a:t>
            </a:r>
            <a:r>
              <a:rPr lang="en-US" dirty="0" err="1" smtClean="0"/>
              <a:t>hammaste</a:t>
            </a:r>
            <a:r>
              <a:rPr lang="en-US" dirty="0" smtClean="0"/>
              <a:t> </a:t>
            </a:r>
            <a:r>
              <a:rPr lang="en-US" dirty="0" err="1" smtClean="0"/>
              <a:t>uuring</a:t>
            </a:r>
            <a:r>
              <a:rPr lang="en-US" dirty="0" smtClean="0"/>
              <a:t> </a:t>
            </a:r>
            <a:r>
              <a:rPr lang="en-US" dirty="0" err="1" smtClean="0"/>
              <a:t>eraldiseisev</a:t>
            </a:r>
            <a:r>
              <a:rPr lang="en-US" dirty="0" smtClean="0"/>
              <a:t> </a:t>
            </a:r>
            <a:r>
              <a:rPr lang="en-US" dirty="0" err="1" smtClean="0"/>
              <a:t>osa</a:t>
            </a:r>
            <a:r>
              <a:rPr lang="en-US" dirty="0" smtClean="0"/>
              <a:t>. </a:t>
            </a:r>
            <a:r>
              <a:rPr lang="en-US" dirty="0" err="1" smtClean="0"/>
              <a:t>Selle</a:t>
            </a:r>
            <a:r>
              <a:rPr lang="en-US" dirty="0" smtClean="0"/>
              <a:t> </a:t>
            </a:r>
            <a:r>
              <a:rPr lang="en-US" dirty="0" err="1" smtClean="0"/>
              <a:t>käigus</a:t>
            </a:r>
            <a:r>
              <a:rPr lang="en-US" dirty="0" smtClean="0"/>
              <a:t> </a:t>
            </a:r>
            <a:r>
              <a:rPr lang="en-US" dirty="0" err="1" smtClean="0"/>
              <a:t>tehakse</a:t>
            </a:r>
            <a:r>
              <a:rPr lang="en-US" dirty="0" smtClean="0"/>
              <a:t> PA-</a:t>
            </a:r>
            <a:r>
              <a:rPr lang="en-US" dirty="0" err="1" smtClean="0"/>
              <a:t>ülesvõtteid</a:t>
            </a:r>
            <a:r>
              <a:rPr lang="en-US" dirty="0" smtClean="0"/>
              <a:t>, 2 BW </a:t>
            </a:r>
            <a:r>
              <a:rPr lang="en-US" dirty="0" err="1" smtClean="0"/>
              <a:t>ülesvõtet</a:t>
            </a:r>
            <a:r>
              <a:rPr lang="en-US" dirty="0" smtClean="0"/>
              <a:t>, </a:t>
            </a:r>
            <a:r>
              <a:rPr lang="en-US" dirty="0" err="1" smtClean="0"/>
              <a:t>fotosid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Põhjalikumaks</a:t>
            </a:r>
            <a:r>
              <a:rPr lang="en-US" dirty="0" smtClean="0"/>
              <a:t> </a:t>
            </a:r>
            <a:r>
              <a:rPr lang="en-US" dirty="0" err="1" smtClean="0"/>
              <a:t>uuringuks</a:t>
            </a:r>
            <a:r>
              <a:rPr lang="en-US" dirty="0" smtClean="0"/>
              <a:t> </a:t>
            </a:r>
            <a:r>
              <a:rPr lang="en-US" dirty="0" err="1" smtClean="0"/>
              <a:t>disartikuleeritakse</a:t>
            </a:r>
            <a:r>
              <a:rPr lang="en-US" dirty="0" smtClean="0"/>
              <a:t> </a:t>
            </a:r>
            <a:r>
              <a:rPr lang="en-US" dirty="0" err="1" smtClean="0"/>
              <a:t>mandibula</a:t>
            </a:r>
            <a:endParaRPr lang="en-US" dirty="0" smtClean="0"/>
          </a:p>
          <a:p>
            <a:r>
              <a:rPr lang="en-US" dirty="0" err="1" smtClean="0"/>
              <a:t>Süsteem</a:t>
            </a:r>
            <a:r>
              <a:rPr lang="en-US" dirty="0" smtClean="0"/>
              <a:t> </a:t>
            </a:r>
            <a:r>
              <a:rPr lang="en-US" dirty="0" err="1" smtClean="0"/>
              <a:t>võrdleb</a:t>
            </a:r>
            <a:r>
              <a:rPr lang="en-US" dirty="0" smtClean="0"/>
              <a:t> </a:t>
            </a:r>
            <a:r>
              <a:rPr lang="en-US" dirty="0" err="1" smtClean="0"/>
              <a:t>omavahel</a:t>
            </a:r>
            <a:r>
              <a:rPr lang="en-US" dirty="0" smtClean="0"/>
              <a:t> </a:t>
            </a:r>
            <a:r>
              <a:rPr lang="en-US" dirty="0" err="1" smtClean="0"/>
              <a:t>tulemusi</a:t>
            </a:r>
            <a:r>
              <a:rPr lang="en-US" dirty="0" smtClean="0"/>
              <a:t>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märgib</a:t>
            </a:r>
            <a:r>
              <a:rPr lang="en-US" dirty="0" smtClean="0"/>
              <a:t> </a:t>
            </a:r>
            <a:r>
              <a:rPr lang="en-US" dirty="0" err="1" smtClean="0"/>
              <a:t>ära</a:t>
            </a:r>
            <a:r>
              <a:rPr lang="en-US" dirty="0" smtClean="0"/>
              <a:t> </a:t>
            </a:r>
            <a:r>
              <a:rPr lang="en-US" dirty="0" err="1" smtClean="0"/>
              <a:t>kokkusobivad</a:t>
            </a:r>
            <a:r>
              <a:rPr lang="en-US" dirty="0" smtClean="0"/>
              <a:t>, </a:t>
            </a:r>
            <a:r>
              <a:rPr lang="en-US" dirty="0" err="1" smtClean="0"/>
              <a:t>seejärel</a:t>
            </a:r>
            <a:r>
              <a:rPr lang="en-US" dirty="0" smtClean="0"/>
              <a:t> </a:t>
            </a:r>
            <a:r>
              <a:rPr lang="en-US" dirty="0" err="1" smtClean="0"/>
              <a:t>kontrollib</a:t>
            </a:r>
            <a:r>
              <a:rPr lang="en-US" dirty="0" smtClean="0"/>
              <a:t> </a:t>
            </a:r>
            <a:r>
              <a:rPr lang="en-US" dirty="0" err="1" smtClean="0"/>
              <a:t>tulemust</a:t>
            </a:r>
            <a:r>
              <a:rPr lang="en-US" dirty="0" smtClean="0"/>
              <a:t> </a:t>
            </a:r>
            <a:r>
              <a:rPr lang="en-US" dirty="0" err="1" smtClean="0"/>
              <a:t>kohtuhambaarst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3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kuud</a:t>
            </a:r>
            <a:r>
              <a:rPr lang="en-US" dirty="0" smtClean="0"/>
              <a:t> </a:t>
            </a:r>
            <a:r>
              <a:rPr lang="en-US" dirty="0" err="1" smtClean="0"/>
              <a:t>ärast</a:t>
            </a:r>
            <a:r>
              <a:rPr lang="en-US" dirty="0" smtClean="0"/>
              <a:t> </a:t>
            </a:r>
            <a:r>
              <a:rPr lang="en-US" dirty="0" err="1" smtClean="0"/>
              <a:t>katastroofi</a:t>
            </a:r>
            <a:r>
              <a:rPr lang="en-US" dirty="0" smtClean="0"/>
              <a:t> </a:t>
            </a:r>
            <a:r>
              <a:rPr lang="en-US" dirty="0" err="1" smtClean="0"/>
              <a:t>oli</a:t>
            </a:r>
            <a:r>
              <a:rPr lang="en-US" dirty="0" smtClean="0"/>
              <a:t> </a:t>
            </a:r>
            <a:r>
              <a:rPr lang="en-US" dirty="0" err="1" smtClean="0"/>
              <a:t>tuvastatud</a:t>
            </a:r>
            <a:r>
              <a:rPr lang="en-US" dirty="0" smtClean="0"/>
              <a:t> 951 </a:t>
            </a:r>
            <a:r>
              <a:rPr lang="en-US" dirty="0" err="1" smtClean="0"/>
              <a:t>surnut</a:t>
            </a:r>
            <a:r>
              <a:rPr lang="en-US" dirty="0" smtClean="0"/>
              <a:t>, </a:t>
            </a:r>
            <a:r>
              <a:rPr lang="en-US" dirty="0" err="1" smtClean="0"/>
              <a:t>neist</a:t>
            </a:r>
            <a:r>
              <a:rPr lang="en-US" dirty="0" smtClean="0"/>
              <a:t> 837(88%) </a:t>
            </a:r>
            <a:r>
              <a:rPr lang="en-US" dirty="0" err="1" smtClean="0"/>
              <a:t>oli</a:t>
            </a:r>
            <a:r>
              <a:rPr lang="en-US" dirty="0" smtClean="0"/>
              <a:t> </a:t>
            </a:r>
            <a:r>
              <a:rPr lang="en-US" dirty="0" err="1" smtClean="0"/>
              <a:t>tuvastatud</a:t>
            </a:r>
            <a:r>
              <a:rPr lang="en-US" dirty="0" smtClean="0"/>
              <a:t> </a:t>
            </a:r>
            <a:r>
              <a:rPr lang="en-US" dirty="0" err="1" smtClean="0"/>
              <a:t>dentaalstaatuse</a:t>
            </a:r>
            <a:r>
              <a:rPr lang="en-US" dirty="0" smtClean="0"/>
              <a:t> </a:t>
            </a:r>
            <a:r>
              <a:rPr lang="en-US" dirty="0" err="1" smtClean="0"/>
              <a:t>abil</a:t>
            </a:r>
            <a:r>
              <a:rPr lang="en-US" dirty="0" smtClean="0"/>
              <a:t>, 57 </a:t>
            </a:r>
            <a:r>
              <a:rPr lang="en-US" dirty="0" err="1" smtClean="0"/>
              <a:t>sõrmejälgede</a:t>
            </a:r>
            <a:r>
              <a:rPr lang="en-US" dirty="0" smtClean="0"/>
              <a:t> </a:t>
            </a:r>
            <a:r>
              <a:rPr lang="en-US" dirty="0" err="1" smtClean="0"/>
              <a:t>abil</a:t>
            </a:r>
            <a:endParaRPr lang="en-US" dirty="0" smtClean="0"/>
          </a:p>
          <a:p>
            <a:r>
              <a:rPr lang="en-US" dirty="0" smtClean="0"/>
              <a:t>7 </a:t>
            </a:r>
            <a:r>
              <a:rPr lang="en-US" dirty="0" err="1" smtClean="0"/>
              <a:t>kuud</a:t>
            </a:r>
            <a:r>
              <a:rPr lang="en-US" dirty="0" smtClean="0"/>
              <a:t> </a:t>
            </a:r>
            <a:r>
              <a:rPr lang="en-US" dirty="0" err="1" smtClean="0"/>
              <a:t>hiljem</a:t>
            </a:r>
            <a:r>
              <a:rPr lang="en-US" dirty="0" smtClean="0"/>
              <a:t> </a:t>
            </a:r>
            <a:r>
              <a:rPr lang="en-US" dirty="0" err="1" smtClean="0"/>
              <a:t>oli</a:t>
            </a:r>
            <a:r>
              <a:rPr lang="en-US" dirty="0" smtClean="0"/>
              <a:t> </a:t>
            </a:r>
            <a:r>
              <a:rPr lang="en-US" dirty="0" err="1" smtClean="0"/>
              <a:t>tuvastatud</a:t>
            </a:r>
            <a:r>
              <a:rPr lang="en-US" dirty="0" smtClean="0"/>
              <a:t> 2020 </a:t>
            </a:r>
            <a:r>
              <a:rPr lang="en-US" dirty="0" err="1" smtClean="0"/>
              <a:t>ohvrit</a:t>
            </a:r>
            <a:r>
              <a:rPr lang="en-US" dirty="0" smtClean="0"/>
              <a:t>, </a:t>
            </a:r>
            <a:r>
              <a:rPr lang="en-US" dirty="0" err="1" smtClean="0"/>
              <a:t>neist</a:t>
            </a:r>
            <a:r>
              <a:rPr lang="en-US" dirty="0" smtClean="0"/>
              <a:t> 1097 </a:t>
            </a:r>
            <a:r>
              <a:rPr lang="en-US" dirty="0" err="1" smtClean="0"/>
              <a:t>hambastaatuste</a:t>
            </a:r>
            <a:r>
              <a:rPr lang="en-US" dirty="0" smtClean="0"/>
              <a:t> </a:t>
            </a:r>
            <a:r>
              <a:rPr lang="en-US" dirty="0" err="1" smtClean="0"/>
              <a:t>abil</a:t>
            </a:r>
            <a:endParaRPr lang="en-US" dirty="0" smtClean="0"/>
          </a:p>
          <a:p>
            <a:r>
              <a:rPr lang="en-US" dirty="0" smtClean="0"/>
              <a:t>11 </a:t>
            </a:r>
            <a:r>
              <a:rPr lang="en-US" dirty="0" err="1" smtClean="0"/>
              <a:t>kuud</a:t>
            </a:r>
            <a:r>
              <a:rPr lang="en-US" dirty="0" smtClean="0"/>
              <a:t> </a:t>
            </a:r>
            <a:r>
              <a:rPr lang="en-US" dirty="0" err="1" smtClean="0"/>
              <a:t>hiljem</a:t>
            </a:r>
            <a:r>
              <a:rPr lang="en-US" dirty="0" smtClean="0"/>
              <a:t> </a:t>
            </a:r>
            <a:r>
              <a:rPr lang="en-US" dirty="0" err="1" smtClean="0"/>
              <a:t>oli</a:t>
            </a:r>
            <a:r>
              <a:rPr lang="en-US" dirty="0" smtClean="0"/>
              <a:t> </a:t>
            </a:r>
            <a:r>
              <a:rPr lang="en-US" dirty="0" err="1" smtClean="0"/>
              <a:t>tuvastatud</a:t>
            </a:r>
            <a:r>
              <a:rPr lang="en-US" dirty="0" smtClean="0"/>
              <a:t> 2679 </a:t>
            </a:r>
            <a:r>
              <a:rPr lang="en-US" dirty="0" err="1" smtClean="0"/>
              <a:t>ohvrit</a:t>
            </a:r>
            <a:r>
              <a:rPr lang="en-US" dirty="0" smtClean="0"/>
              <a:t>, </a:t>
            </a:r>
            <a:r>
              <a:rPr lang="en-US" dirty="0" err="1" smtClean="0"/>
              <a:t>neist</a:t>
            </a:r>
            <a:r>
              <a:rPr lang="en-US" dirty="0" smtClean="0"/>
              <a:t> 1105 </a:t>
            </a:r>
            <a:r>
              <a:rPr lang="en-US" dirty="0" err="1" smtClean="0"/>
              <a:t>hammaste</a:t>
            </a:r>
            <a:r>
              <a:rPr lang="en-US" dirty="0" smtClean="0"/>
              <a:t> </a:t>
            </a:r>
            <a:r>
              <a:rPr lang="en-US" dirty="0" err="1" smtClean="0"/>
              <a:t>abil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2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811008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Ohvri</a:t>
            </a:r>
            <a:r>
              <a:rPr lang="en-US" dirty="0" smtClean="0"/>
              <a:t> </a:t>
            </a:r>
            <a:r>
              <a:rPr lang="en-US" dirty="0" err="1" smtClean="0"/>
              <a:t>tuvastamine</a:t>
            </a:r>
            <a:r>
              <a:rPr lang="en-US" dirty="0" smtClean="0"/>
              <a:t> </a:t>
            </a:r>
            <a:r>
              <a:rPr lang="en-US" dirty="0" err="1" smtClean="0"/>
              <a:t>hammaste</a:t>
            </a:r>
            <a:r>
              <a:rPr lang="en-US" dirty="0" smtClean="0"/>
              <a:t> </a:t>
            </a:r>
            <a:r>
              <a:rPr lang="en-US" dirty="0" err="1" smtClean="0"/>
              <a:t>abil</a:t>
            </a:r>
            <a:r>
              <a:rPr lang="en-US" dirty="0" smtClean="0"/>
              <a:t> </a:t>
            </a:r>
            <a:r>
              <a:rPr lang="en-US" dirty="0" err="1" smtClean="0"/>
              <a:t>tõhus</a:t>
            </a:r>
            <a:r>
              <a:rPr lang="en-US" dirty="0" smtClean="0"/>
              <a:t>, </a:t>
            </a:r>
            <a:r>
              <a:rPr lang="en-US" dirty="0" err="1" smtClean="0"/>
              <a:t>usaldusväärne</a:t>
            </a:r>
            <a:r>
              <a:rPr lang="en-US" dirty="0"/>
              <a:t>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kiire</a:t>
            </a:r>
            <a:r>
              <a:rPr lang="en-US" dirty="0" smtClean="0"/>
              <a:t> </a:t>
            </a:r>
            <a:r>
              <a:rPr lang="en-US" dirty="0" err="1" smtClean="0"/>
              <a:t>protseduur</a:t>
            </a:r>
            <a:endParaRPr lang="en-US" dirty="0" smtClean="0"/>
          </a:p>
          <a:p>
            <a:r>
              <a:rPr lang="en-US" dirty="0" err="1" smtClean="0"/>
              <a:t>Efektiivsus</a:t>
            </a:r>
            <a:r>
              <a:rPr lang="en-US" dirty="0" smtClean="0"/>
              <a:t> </a:t>
            </a:r>
            <a:r>
              <a:rPr lang="en-US" dirty="0" err="1" smtClean="0"/>
              <a:t>sõltub</a:t>
            </a:r>
            <a:r>
              <a:rPr lang="en-US" dirty="0" smtClean="0"/>
              <a:t> </a:t>
            </a:r>
            <a:r>
              <a:rPr lang="en-US" dirty="0" err="1" smtClean="0"/>
              <a:t>kui</a:t>
            </a:r>
            <a:r>
              <a:rPr lang="en-US" dirty="0" smtClean="0"/>
              <a:t> </a:t>
            </a:r>
            <a:r>
              <a:rPr lang="en-US" dirty="0" err="1" smtClean="0"/>
              <a:t>täpselt</a:t>
            </a:r>
            <a:r>
              <a:rPr lang="en-US" dirty="0" smtClean="0"/>
              <a:t> </a:t>
            </a:r>
            <a:r>
              <a:rPr lang="en-US" dirty="0" err="1" smtClean="0"/>
              <a:t>hambaarst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 </a:t>
            </a:r>
            <a:r>
              <a:rPr lang="en-US" dirty="0" err="1" smtClean="0"/>
              <a:t>patsientide</a:t>
            </a:r>
            <a:r>
              <a:rPr lang="en-US" dirty="0" smtClean="0"/>
              <a:t> </a:t>
            </a:r>
            <a:r>
              <a:rPr lang="en-US" dirty="0" err="1" smtClean="0"/>
              <a:t>kaarte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ravidokumentatsiooni</a:t>
            </a:r>
            <a:r>
              <a:rPr lang="en-US" dirty="0" smtClean="0"/>
              <a:t> </a:t>
            </a:r>
            <a:r>
              <a:rPr lang="en-US" dirty="0" err="1" smtClean="0"/>
              <a:t>täidab</a:t>
            </a:r>
            <a:endParaRPr lang="en-US" dirty="0" smtClean="0"/>
          </a:p>
          <a:p>
            <a:r>
              <a:rPr lang="en-US" dirty="0" smtClean="0"/>
              <a:t>Kuna </a:t>
            </a:r>
            <a:r>
              <a:rPr lang="en-US" dirty="0" err="1" smtClean="0"/>
              <a:t>Tais</a:t>
            </a:r>
            <a:r>
              <a:rPr lang="en-US" dirty="0" smtClean="0"/>
              <a:t> </a:t>
            </a:r>
            <a:r>
              <a:rPr lang="en-US" dirty="0" err="1" smtClean="0"/>
              <a:t>oli</a:t>
            </a:r>
            <a:r>
              <a:rPr lang="en-US" dirty="0" smtClean="0"/>
              <a:t> </a:t>
            </a:r>
            <a:r>
              <a:rPr lang="en-US" dirty="0" err="1" smtClean="0"/>
              <a:t>kaduma</a:t>
            </a:r>
            <a:r>
              <a:rPr lang="en-US" dirty="0" smtClean="0"/>
              <a:t> </a:t>
            </a:r>
            <a:r>
              <a:rPr lang="en-US" dirty="0" err="1" smtClean="0"/>
              <a:t>jäänud</a:t>
            </a:r>
            <a:r>
              <a:rPr lang="en-US" dirty="0" smtClean="0"/>
              <a:t> </a:t>
            </a:r>
            <a:r>
              <a:rPr lang="en-US" dirty="0" err="1" smtClean="0"/>
              <a:t>isikute</a:t>
            </a:r>
            <a:r>
              <a:rPr lang="en-US" dirty="0" smtClean="0"/>
              <a:t> </a:t>
            </a:r>
            <a:r>
              <a:rPr lang="en-US" dirty="0" err="1" smtClean="0"/>
              <a:t>hammaste</a:t>
            </a:r>
            <a:r>
              <a:rPr lang="en-US" dirty="0" smtClean="0"/>
              <a:t> </a:t>
            </a:r>
            <a:r>
              <a:rPr lang="en-US" dirty="0" err="1" smtClean="0"/>
              <a:t>kohta</a:t>
            </a:r>
            <a:r>
              <a:rPr lang="en-US" dirty="0" smtClean="0"/>
              <a:t> </a:t>
            </a:r>
            <a:r>
              <a:rPr lang="en-US" dirty="0" err="1" smtClean="0"/>
              <a:t>käiv</a:t>
            </a:r>
            <a:r>
              <a:rPr lang="en-US" dirty="0" smtClean="0"/>
              <a:t> </a:t>
            </a:r>
            <a:r>
              <a:rPr lang="en-US" dirty="0" err="1" smtClean="0"/>
              <a:t>dokumentatsioon</a:t>
            </a:r>
            <a:r>
              <a:rPr lang="en-US" dirty="0" smtClean="0"/>
              <a:t> </a:t>
            </a:r>
            <a:r>
              <a:rPr lang="en-US" dirty="0" err="1" smtClean="0"/>
              <a:t>puudulik</a:t>
            </a:r>
            <a:r>
              <a:rPr lang="en-US" dirty="0" smtClean="0"/>
              <a:t>, </a:t>
            </a:r>
            <a:r>
              <a:rPr lang="en-US" dirty="0" err="1" smtClean="0"/>
              <a:t>tuvastati</a:t>
            </a:r>
            <a:r>
              <a:rPr lang="en-US" dirty="0" smtClean="0"/>
              <a:t> </a:t>
            </a:r>
            <a:r>
              <a:rPr lang="en-US" dirty="0" err="1" smtClean="0"/>
              <a:t>selle</a:t>
            </a:r>
            <a:r>
              <a:rPr lang="en-US" dirty="0" smtClean="0"/>
              <a:t> </a:t>
            </a:r>
            <a:r>
              <a:rPr lang="en-US" dirty="0" err="1" smtClean="0"/>
              <a:t>abil</a:t>
            </a:r>
            <a:r>
              <a:rPr lang="en-US" dirty="0" smtClean="0"/>
              <a:t> </a:t>
            </a:r>
            <a:r>
              <a:rPr lang="en-US" dirty="0" err="1" smtClean="0"/>
              <a:t>vaid</a:t>
            </a:r>
            <a:r>
              <a:rPr lang="en-US" dirty="0" smtClean="0"/>
              <a:t> </a:t>
            </a:r>
            <a:r>
              <a:rPr lang="en-US" dirty="0" err="1" smtClean="0"/>
              <a:t>väike</a:t>
            </a:r>
            <a:r>
              <a:rPr lang="en-US" dirty="0" smtClean="0"/>
              <a:t> </a:t>
            </a:r>
            <a:r>
              <a:rPr lang="en-US" dirty="0" err="1" smtClean="0"/>
              <a:t>osa</a:t>
            </a:r>
            <a:r>
              <a:rPr lang="en-US" dirty="0" smtClean="0"/>
              <a:t> </a:t>
            </a:r>
            <a:r>
              <a:rPr lang="en-US" dirty="0" err="1" smtClean="0"/>
              <a:t>ohvritest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Seevastu</a:t>
            </a:r>
            <a:r>
              <a:rPr lang="en-US" dirty="0" smtClean="0"/>
              <a:t> </a:t>
            </a:r>
            <a:r>
              <a:rPr lang="en-US" dirty="0" err="1" smtClean="0"/>
              <a:t>tuvastati</a:t>
            </a:r>
            <a:r>
              <a:rPr lang="en-US" dirty="0" smtClean="0"/>
              <a:t> 80% </a:t>
            </a:r>
            <a:r>
              <a:rPr lang="en-US" dirty="0" err="1" smtClean="0"/>
              <a:t>välismaalastest</a:t>
            </a:r>
            <a:r>
              <a:rPr lang="en-US" dirty="0" smtClean="0"/>
              <a:t> just </a:t>
            </a:r>
            <a:r>
              <a:rPr lang="en-US" dirty="0" err="1" smtClean="0"/>
              <a:t>hammaste</a:t>
            </a:r>
            <a:r>
              <a:rPr lang="en-US" dirty="0" smtClean="0"/>
              <a:t> </a:t>
            </a:r>
            <a:r>
              <a:rPr lang="en-US" dirty="0" err="1" smtClean="0"/>
              <a:t>abil</a:t>
            </a:r>
            <a:endParaRPr lang="en-US" dirty="0" smtClean="0"/>
          </a:p>
          <a:p>
            <a:r>
              <a:rPr lang="en-US" dirty="0" err="1" smtClean="0"/>
              <a:t>Oluline</a:t>
            </a:r>
            <a:r>
              <a:rPr lang="en-US" dirty="0" smtClean="0"/>
              <a:t> on, et </a:t>
            </a:r>
            <a:r>
              <a:rPr lang="en-US" dirty="0" err="1" smtClean="0"/>
              <a:t>tuvastamisel</a:t>
            </a:r>
            <a:r>
              <a:rPr lang="en-US" dirty="0" smtClean="0"/>
              <a:t> </a:t>
            </a:r>
            <a:r>
              <a:rPr lang="en-US" dirty="0" err="1" smtClean="0"/>
              <a:t>kasutatva</a:t>
            </a:r>
            <a:r>
              <a:rPr lang="en-US" dirty="0" smtClean="0"/>
              <a:t> info </a:t>
            </a:r>
            <a:r>
              <a:rPr lang="en-US" dirty="0" err="1" smtClean="0"/>
              <a:t>hammaste</a:t>
            </a:r>
            <a:r>
              <a:rPr lang="en-US" dirty="0" smtClean="0"/>
              <a:t> </a:t>
            </a:r>
            <a:r>
              <a:rPr lang="en-US" dirty="0" err="1" smtClean="0"/>
              <a:t>kohta</a:t>
            </a:r>
            <a:r>
              <a:rPr lang="en-US" dirty="0" smtClean="0"/>
              <a:t>(PA,BW,OPTG, </a:t>
            </a:r>
            <a:r>
              <a:rPr lang="en-US" dirty="0" err="1" smtClean="0"/>
              <a:t>kipsmudelid</a:t>
            </a:r>
            <a:r>
              <a:rPr lang="en-US" dirty="0" smtClean="0"/>
              <a:t>) </a:t>
            </a:r>
            <a:r>
              <a:rPr lang="en-US" dirty="0" err="1" smtClean="0"/>
              <a:t>oleks</a:t>
            </a:r>
            <a:r>
              <a:rPr lang="en-US" dirty="0" smtClean="0"/>
              <a:t> </a:t>
            </a:r>
            <a:r>
              <a:rPr lang="en-US" dirty="0" err="1" smtClean="0"/>
              <a:t>suhteliselt</a:t>
            </a:r>
            <a:r>
              <a:rPr lang="en-US" dirty="0" smtClean="0"/>
              <a:t> </a:t>
            </a:r>
            <a:r>
              <a:rPr lang="en-US" dirty="0" err="1" smtClean="0"/>
              <a:t>värske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Laste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noorukite</a:t>
            </a:r>
            <a:r>
              <a:rPr lang="en-US" dirty="0" smtClean="0"/>
              <a:t> </a:t>
            </a:r>
            <a:r>
              <a:rPr lang="en-US" dirty="0" err="1" smtClean="0"/>
              <a:t>tuvastamiseks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saa</a:t>
            </a:r>
            <a:r>
              <a:rPr lang="en-US" dirty="0" smtClean="0"/>
              <a:t> </a:t>
            </a:r>
            <a:r>
              <a:rPr lang="en-US" dirty="0" err="1" smtClean="0"/>
              <a:t>kasutada</a:t>
            </a:r>
            <a:r>
              <a:rPr lang="en-US" dirty="0" smtClean="0"/>
              <a:t> </a:t>
            </a:r>
            <a:r>
              <a:rPr lang="en-US" dirty="0" err="1" smtClean="0"/>
              <a:t>hammastest</a:t>
            </a:r>
            <a:r>
              <a:rPr lang="en-US" dirty="0" smtClean="0"/>
              <a:t> </a:t>
            </a:r>
            <a:r>
              <a:rPr lang="en-US" dirty="0" err="1" smtClean="0"/>
              <a:t>lähtuvat</a:t>
            </a:r>
            <a:r>
              <a:rPr lang="en-US" dirty="0" smtClean="0"/>
              <a:t> </a:t>
            </a:r>
            <a:r>
              <a:rPr lang="en-US" dirty="0" err="1" smtClean="0"/>
              <a:t>infot</a:t>
            </a:r>
            <a:r>
              <a:rPr lang="en-US" dirty="0" smtClean="0"/>
              <a:t>, </a:t>
            </a:r>
            <a:r>
              <a:rPr lang="en-US" dirty="0" err="1" smtClean="0"/>
              <a:t>kuna</a:t>
            </a:r>
            <a:r>
              <a:rPr lang="en-US" dirty="0" smtClean="0"/>
              <a:t> </a:t>
            </a:r>
            <a:r>
              <a:rPr lang="en-US" dirty="0" err="1" smtClean="0"/>
              <a:t>neid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ole </a:t>
            </a:r>
            <a:r>
              <a:rPr lang="en-US" dirty="0" err="1" smtClean="0"/>
              <a:t>enamasti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piisavalt</a:t>
            </a:r>
            <a:r>
              <a:rPr lang="en-US" dirty="0" smtClean="0"/>
              <a:t> </a:t>
            </a:r>
            <a:r>
              <a:rPr lang="en-US" dirty="0" err="1" smtClean="0"/>
              <a:t>ravitud</a:t>
            </a:r>
            <a:endParaRPr lang="en-US" dirty="0" smtClean="0"/>
          </a:p>
          <a:p>
            <a:r>
              <a:rPr lang="en-US" dirty="0" err="1" smtClean="0"/>
              <a:t>Samuti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ole </a:t>
            </a:r>
            <a:r>
              <a:rPr lang="en-US" dirty="0" err="1" smtClean="0"/>
              <a:t>võimalik</a:t>
            </a:r>
            <a:r>
              <a:rPr lang="en-US" dirty="0" smtClean="0"/>
              <a:t> </a:t>
            </a:r>
            <a:r>
              <a:rPr lang="en-US" dirty="0" err="1" smtClean="0"/>
              <a:t>tuvastada</a:t>
            </a:r>
            <a:r>
              <a:rPr lang="en-US" dirty="0" smtClean="0"/>
              <a:t> </a:t>
            </a:r>
            <a:r>
              <a:rPr lang="en-US" dirty="0" err="1" smtClean="0"/>
              <a:t>hambutut</a:t>
            </a:r>
            <a:r>
              <a:rPr lang="en-US" dirty="0"/>
              <a:t> </a:t>
            </a:r>
            <a:r>
              <a:rPr lang="en-US" dirty="0" err="1" smtClean="0"/>
              <a:t>surnut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2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875308"/>
          </a:xfrm>
        </p:spPr>
        <p:txBody>
          <a:bodyPr/>
          <a:lstStyle/>
          <a:p>
            <a:r>
              <a:rPr lang="en-US" dirty="0" err="1" smtClean="0"/>
              <a:t>Pärast</a:t>
            </a:r>
            <a:r>
              <a:rPr lang="en-US" dirty="0" smtClean="0"/>
              <a:t> </a:t>
            </a:r>
            <a:r>
              <a:rPr lang="en-US" dirty="0" err="1" smtClean="0"/>
              <a:t>staatuse</a:t>
            </a:r>
            <a:r>
              <a:rPr lang="en-US" dirty="0" smtClean="0"/>
              <a:t> </a:t>
            </a:r>
            <a:r>
              <a:rPr lang="en-US" dirty="0" err="1" smtClean="0"/>
              <a:t>märkimist</a:t>
            </a:r>
            <a:r>
              <a:rPr lang="en-US" dirty="0" smtClean="0"/>
              <a:t>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surmaeelsete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–</a:t>
            </a:r>
            <a:r>
              <a:rPr lang="en-US" dirty="0" err="1" smtClean="0"/>
              <a:t>järgsete</a:t>
            </a:r>
            <a:r>
              <a:rPr lang="en-US" dirty="0" smtClean="0"/>
              <a:t> </a:t>
            </a:r>
            <a:r>
              <a:rPr lang="en-US" dirty="0" err="1" smtClean="0"/>
              <a:t>röntgenülesvõtete</a:t>
            </a:r>
            <a:r>
              <a:rPr lang="en-US" dirty="0" smtClean="0"/>
              <a:t> </a:t>
            </a:r>
            <a:r>
              <a:rPr lang="en-US" dirty="0" err="1" smtClean="0"/>
              <a:t>võrdlemist</a:t>
            </a:r>
            <a:r>
              <a:rPr lang="en-US" dirty="0" smtClean="0"/>
              <a:t> </a:t>
            </a:r>
            <a:r>
              <a:rPr lang="en-US" dirty="0" err="1" smtClean="0"/>
              <a:t>võetakse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DNA </a:t>
            </a:r>
            <a:r>
              <a:rPr lang="en-US" dirty="0" err="1" smtClean="0"/>
              <a:t>proov</a:t>
            </a:r>
            <a:r>
              <a:rPr lang="en-US" dirty="0" smtClean="0"/>
              <a:t>. </a:t>
            </a:r>
            <a:r>
              <a:rPr lang="en-US" dirty="0" err="1" smtClean="0"/>
              <a:t>Selleks</a:t>
            </a:r>
            <a:r>
              <a:rPr lang="en-US" dirty="0" smtClean="0"/>
              <a:t> </a:t>
            </a:r>
            <a:r>
              <a:rPr lang="en-US" dirty="0" err="1" smtClean="0"/>
              <a:t>eemaldatakse</a:t>
            </a:r>
            <a:r>
              <a:rPr lang="en-US" dirty="0" smtClean="0"/>
              <a:t> </a:t>
            </a:r>
            <a:r>
              <a:rPr lang="en-US" dirty="0" err="1" smtClean="0"/>
              <a:t>kaks</a:t>
            </a:r>
            <a:r>
              <a:rPr lang="en-US" dirty="0" smtClean="0"/>
              <a:t> </a:t>
            </a:r>
            <a:r>
              <a:rPr lang="en-US" dirty="0" err="1" smtClean="0"/>
              <a:t>kaniini</a:t>
            </a:r>
            <a:r>
              <a:rPr lang="en-US" dirty="0" smtClean="0"/>
              <a:t>. </a:t>
            </a:r>
            <a:r>
              <a:rPr lang="en-US" dirty="0" err="1" smtClean="0"/>
              <a:t>Kui</a:t>
            </a:r>
            <a:r>
              <a:rPr lang="en-US" dirty="0" smtClean="0"/>
              <a:t> </a:t>
            </a:r>
            <a:r>
              <a:rPr lang="en-US" dirty="0" err="1" smtClean="0"/>
              <a:t>kaniinid</a:t>
            </a:r>
            <a:r>
              <a:rPr lang="en-US" dirty="0" smtClean="0"/>
              <a:t> </a:t>
            </a:r>
            <a:r>
              <a:rPr lang="en-US" dirty="0" err="1" smtClean="0"/>
              <a:t>puuduvad</a:t>
            </a:r>
            <a:r>
              <a:rPr lang="en-US" dirty="0" smtClean="0"/>
              <a:t>, </a:t>
            </a:r>
            <a:r>
              <a:rPr lang="en-US" dirty="0" err="1" smtClean="0"/>
              <a:t>siis</a:t>
            </a:r>
            <a:r>
              <a:rPr lang="en-US" dirty="0" smtClean="0"/>
              <a:t> </a:t>
            </a:r>
            <a:r>
              <a:rPr lang="en-US" dirty="0" err="1" smtClean="0"/>
              <a:t>kasutatakse</a:t>
            </a:r>
            <a:r>
              <a:rPr lang="en-US" dirty="0" smtClean="0"/>
              <a:t> </a:t>
            </a:r>
            <a:r>
              <a:rPr lang="en-US" dirty="0" err="1" smtClean="0"/>
              <a:t>selleks</a:t>
            </a:r>
            <a:r>
              <a:rPr lang="en-US" dirty="0" smtClean="0"/>
              <a:t> </a:t>
            </a:r>
            <a:r>
              <a:rPr lang="en-US" dirty="0" err="1" smtClean="0"/>
              <a:t>premolaare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Võib</a:t>
            </a:r>
            <a:r>
              <a:rPr lang="en-US" dirty="0" smtClean="0"/>
              <a:t> </a:t>
            </a:r>
            <a:r>
              <a:rPr lang="en-US" dirty="0" err="1" smtClean="0"/>
              <a:t>öelda</a:t>
            </a:r>
            <a:r>
              <a:rPr lang="en-US" dirty="0" smtClean="0"/>
              <a:t>, et </a:t>
            </a:r>
            <a:r>
              <a:rPr lang="en-US" dirty="0" err="1" smtClean="0"/>
              <a:t>ohvrite</a:t>
            </a:r>
            <a:r>
              <a:rPr lang="en-US" dirty="0" smtClean="0"/>
              <a:t> </a:t>
            </a:r>
            <a:r>
              <a:rPr lang="en-US" dirty="0" err="1" smtClean="0"/>
              <a:t>tuvastamine</a:t>
            </a:r>
            <a:r>
              <a:rPr lang="en-US" dirty="0" smtClean="0"/>
              <a:t> </a:t>
            </a:r>
            <a:r>
              <a:rPr lang="en-US" dirty="0" err="1" smtClean="0"/>
              <a:t>oli</a:t>
            </a:r>
            <a:r>
              <a:rPr lang="en-US" dirty="0" smtClean="0"/>
              <a:t> </a:t>
            </a:r>
            <a:r>
              <a:rPr lang="en-US" dirty="0" err="1" smtClean="0"/>
              <a:t>edukas</a:t>
            </a:r>
            <a:r>
              <a:rPr lang="en-US" dirty="0" smtClean="0"/>
              <a:t>, </a:t>
            </a:r>
            <a:r>
              <a:rPr lang="en-US" dirty="0" err="1" smtClean="0"/>
              <a:t>puudulik</a:t>
            </a:r>
            <a:r>
              <a:rPr lang="en-US" dirty="0" smtClean="0"/>
              <a:t> on </a:t>
            </a:r>
            <a:r>
              <a:rPr lang="en-US" dirty="0" err="1" smtClean="0"/>
              <a:t>aga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ohvrite</a:t>
            </a:r>
            <a:r>
              <a:rPr lang="en-US" dirty="0" smtClean="0"/>
              <a:t> </a:t>
            </a:r>
            <a:r>
              <a:rPr lang="en-US" dirty="0" err="1" smtClean="0"/>
              <a:t>kodeerimine</a:t>
            </a:r>
            <a:r>
              <a:rPr lang="en-US" dirty="0" smtClean="0"/>
              <a:t> </a:t>
            </a:r>
            <a:r>
              <a:rPr lang="en-US" dirty="0" err="1" smtClean="0"/>
              <a:t>selliste</a:t>
            </a:r>
            <a:r>
              <a:rPr lang="en-US" dirty="0" smtClean="0"/>
              <a:t> </a:t>
            </a:r>
            <a:r>
              <a:rPr lang="en-US" dirty="0" err="1" smtClean="0"/>
              <a:t>katastroofide</a:t>
            </a:r>
            <a:r>
              <a:rPr lang="en-US" dirty="0" smtClean="0"/>
              <a:t> </a:t>
            </a:r>
            <a:r>
              <a:rPr lang="en-US" dirty="0" err="1" smtClean="0"/>
              <a:t>ajal</a:t>
            </a:r>
            <a:endParaRPr lang="en-US" smtClean="0"/>
          </a:p>
          <a:p>
            <a:pPr marL="45720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413319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68</TotalTime>
  <Words>317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Tsunami ohvrite tuvastamineTais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Tsunami ohvrite tuvastamineTais</dc:title>
  <dc:creator>Kristina Kull</dc:creator>
  <cp:lastModifiedBy>Kristina Kull</cp:lastModifiedBy>
  <cp:revision>7</cp:revision>
  <dcterms:created xsi:type="dcterms:W3CDTF">2013-03-05T19:02:56Z</dcterms:created>
  <dcterms:modified xsi:type="dcterms:W3CDTF">2013-03-05T20:11:40Z</dcterms:modified>
</cp:coreProperties>
</file>